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B9C1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86" autoAdjust="0"/>
  </p:normalViewPr>
  <p:slideViewPr>
    <p:cSldViewPr>
      <p:cViewPr varScale="1">
        <p:scale>
          <a:sx n="51" d="100"/>
          <a:sy n="51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6662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00683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04056" y="2130425"/>
            <a:ext cx="7772400" cy="1470025"/>
          </a:xfrm>
        </p:spPr>
        <p:txBody>
          <a:bodyPr/>
          <a:lstStyle/>
          <a:p>
            <a:r>
              <a:rPr lang="es-MX" dirty="0" smtClean="0"/>
              <a:t>In </a:t>
            </a:r>
            <a:r>
              <a:rPr lang="es-MX" dirty="0" err="1" smtClean="0"/>
              <a:t>other</a:t>
            </a:r>
            <a:r>
              <a:rPr lang="es-MX" dirty="0" smtClean="0"/>
              <a:t> </a:t>
            </a:r>
            <a:r>
              <a:rPr lang="es-MX" dirty="0" err="1" smtClean="0"/>
              <a:t>words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Ingeniería Mecánica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Profesor(a):L.E.L.I Leticia Sánchez Franco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Julio-Diciembre 2015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764704"/>
            <a:ext cx="8654355" cy="3566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81954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18</Words>
  <Application>Microsoft Office PowerPoint</Application>
  <PresentationFormat>Presentación en pantalla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In other words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Lety Franco</dc:creator>
  <cp:lastModifiedBy>www.intercambiosvirtuales.org</cp:lastModifiedBy>
  <cp:revision>72</cp:revision>
  <dcterms:created xsi:type="dcterms:W3CDTF">2012-12-04T21:22:09Z</dcterms:created>
  <dcterms:modified xsi:type="dcterms:W3CDTF">2015-10-29T23:22:46Z</dcterms:modified>
</cp:coreProperties>
</file>